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"/>
  </p:notesMasterIdLst>
  <p:sldIdLst>
    <p:sldId id="338" r:id="rId2"/>
    <p:sldId id="343" r:id="rId3"/>
    <p:sldId id="352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43"/>
    <p:restoredTop sz="94828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E32B5-3B5B-A042-BC7A-14C1F252F377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A47BD-1459-6049-A69C-10FE0AF1D7A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432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02-03-2021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week 4</a:t>
            </a:r>
            <a:br>
              <a:rPr lang="nl-NL" dirty="0"/>
            </a:br>
            <a:r>
              <a:rPr lang="nl-NL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17715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Reading &amp; </a:t>
            </a:r>
            <a:r>
              <a:rPr lang="nl-NL" sz="3600" b="1" dirty="0" err="1"/>
              <a:t>listening</a:t>
            </a:r>
            <a:r>
              <a:rPr lang="nl-NL" sz="3600" b="1" dirty="0"/>
              <a:t> </a:t>
            </a:r>
            <a:r>
              <a:rPr lang="nl-NL" sz="3600" b="1" dirty="0" err="1"/>
              <a:t>exam</a:t>
            </a:r>
            <a:endParaRPr lang="nl-NL" sz="3600" b="1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Exam</a:t>
            </a:r>
            <a:r>
              <a:rPr lang="nl-NL" sz="2400" dirty="0"/>
              <a:t> 90 minutes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40 </a:t>
            </a:r>
            <a:r>
              <a:rPr lang="nl-NL" sz="2400" dirty="0" err="1"/>
              <a:t>questions</a:t>
            </a:r>
            <a:endParaRPr lang="nl-NL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/>
              <a:t>Reading: 5 </a:t>
            </a:r>
            <a:r>
              <a:rPr lang="nl-NL" sz="2400" dirty="0" err="1"/>
              <a:t>texts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4 </a:t>
            </a:r>
            <a:r>
              <a:rPr lang="nl-NL" sz="2400" dirty="0" err="1"/>
              <a:t>questions</a:t>
            </a:r>
            <a:r>
              <a:rPr lang="nl-NL" sz="2400" dirty="0"/>
              <a:t> </a:t>
            </a:r>
            <a:r>
              <a:rPr lang="nl-NL" sz="2400" dirty="0" err="1"/>
              <a:t>each</a:t>
            </a:r>
            <a:r>
              <a:rPr lang="nl-NL" sz="2400" dirty="0"/>
              <a:t> (10 minutes per </a:t>
            </a:r>
            <a:r>
              <a:rPr lang="nl-NL" sz="2400" dirty="0" err="1"/>
              <a:t>text</a:t>
            </a:r>
            <a:r>
              <a:rPr lang="nl-NL" sz="2400" dirty="0"/>
              <a:t>)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Listening</a:t>
            </a:r>
            <a:r>
              <a:rPr lang="nl-NL" sz="2400" dirty="0"/>
              <a:t>: 4 </a:t>
            </a:r>
            <a:r>
              <a:rPr lang="nl-NL" sz="2400" dirty="0" err="1"/>
              <a:t>videos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5 </a:t>
            </a:r>
            <a:r>
              <a:rPr lang="nl-NL" sz="2400" dirty="0" err="1"/>
              <a:t>questions</a:t>
            </a:r>
            <a:r>
              <a:rPr lang="nl-NL" sz="2400" dirty="0"/>
              <a:t> </a:t>
            </a:r>
            <a:r>
              <a:rPr lang="nl-NL" sz="2400" dirty="0" err="1"/>
              <a:t>each</a:t>
            </a:r>
            <a:r>
              <a:rPr lang="nl-NL" sz="2400" dirty="0"/>
              <a:t> (10 minutes per video)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400" dirty="0" err="1"/>
              <a:t>If</a:t>
            </a:r>
            <a:r>
              <a:rPr lang="nl-NL" sz="2400" dirty="0"/>
              <a:t> </a:t>
            </a:r>
            <a:r>
              <a:rPr lang="nl-NL" sz="2400" dirty="0" err="1"/>
              <a:t>you’re</a:t>
            </a:r>
            <a:r>
              <a:rPr lang="nl-NL" sz="2400" dirty="0"/>
              <a:t> </a:t>
            </a:r>
            <a:r>
              <a:rPr lang="nl-NL" sz="2400" dirty="0" err="1"/>
              <a:t>following</a:t>
            </a:r>
            <a:r>
              <a:rPr lang="nl-NL" sz="2400" dirty="0"/>
              <a:t> </a:t>
            </a:r>
            <a:r>
              <a:rPr lang="nl-NL" sz="2400" dirty="0" err="1"/>
              <a:t>this</a:t>
            </a:r>
            <a:r>
              <a:rPr lang="nl-NL" sz="2400" dirty="0"/>
              <a:t> </a:t>
            </a:r>
            <a:r>
              <a:rPr lang="nl-NL" sz="2400" dirty="0" err="1"/>
              <a:t>lesson</a:t>
            </a:r>
            <a:r>
              <a:rPr lang="nl-NL" sz="2400" dirty="0"/>
              <a:t> online, </a:t>
            </a:r>
            <a:r>
              <a:rPr lang="nl-NL" sz="2400" dirty="0" err="1"/>
              <a:t>please</a:t>
            </a:r>
            <a:r>
              <a:rPr lang="nl-NL" sz="2400" dirty="0"/>
              <a:t> </a:t>
            </a:r>
            <a:r>
              <a:rPr lang="nl-NL" sz="2400" dirty="0" err="1"/>
              <a:t>find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reading </a:t>
            </a:r>
            <a:r>
              <a:rPr lang="nl-NL" sz="2400" dirty="0" err="1"/>
              <a:t>texts</a:t>
            </a:r>
            <a:r>
              <a:rPr lang="nl-NL" sz="2400" dirty="0"/>
              <a:t> on </a:t>
            </a:r>
            <a:r>
              <a:rPr lang="nl-NL" sz="2400" dirty="0" err="1"/>
              <a:t>the</a:t>
            </a:r>
            <a:r>
              <a:rPr lang="nl-NL" sz="2400" dirty="0"/>
              <a:t> Wiki: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600" dirty="0"/>
              <a:t>J1 visa exchange </a:t>
            </a:r>
            <a:r>
              <a:rPr lang="nl-NL" sz="2600" dirty="0" err="1"/>
              <a:t>visitor</a:t>
            </a:r>
            <a:r>
              <a:rPr lang="nl-NL" sz="2600" dirty="0"/>
              <a:t> program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600" dirty="0" err="1"/>
              <a:t>Packing</a:t>
            </a:r>
            <a:r>
              <a:rPr lang="nl-NL" sz="2600" dirty="0"/>
              <a:t> a backpack</a:t>
            </a:r>
          </a:p>
        </p:txBody>
      </p:sp>
    </p:spTree>
    <p:extLst>
      <p:ext uri="{BB962C8B-B14F-4D97-AF65-F5344CB8AC3E}">
        <p14:creationId xmlns:p14="http://schemas.microsoft.com/office/powerpoint/2010/main" val="31917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7289" y="275933"/>
            <a:ext cx="9052560" cy="51351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3600" b="1" dirty="0"/>
              <a:t>Reading </a:t>
            </a:r>
            <a:r>
              <a:rPr lang="nl-NL" sz="3600" b="1" dirty="0" err="1"/>
              <a:t>strategy</a:t>
            </a:r>
            <a:r>
              <a:rPr lang="nl-NL" sz="3600" b="1" dirty="0"/>
              <a:t>: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Oriënteer je op de tekst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/>
              <a:t>Lees de titel, kopjes, onderschriften – waar gaat de tekst over denk je?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Lees de 1</a:t>
            </a:r>
            <a:r>
              <a:rPr lang="nl-NL" sz="2400" baseline="30000" dirty="0"/>
              <a:t>e</a:t>
            </a:r>
            <a:r>
              <a:rPr lang="nl-NL" sz="2400" dirty="0"/>
              <a:t> vraag + de antwoorden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/>
              <a:t>Wat wordt gevraagd?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/>
              <a:t>Wat is het verschil tussen de antwoorden?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Waar denk je het antwoord te vinden in de tekst?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Highlight de tekst waar het antwoord staat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12753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22191</TotalTime>
  <Words>126</Words>
  <Application>Microsoft Macintosh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week 4 Reading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101</cp:revision>
  <dcterms:created xsi:type="dcterms:W3CDTF">2020-09-03T05:43:53Z</dcterms:created>
  <dcterms:modified xsi:type="dcterms:W3CDTF">2021-03-04T08:57:52Z</dcterms:modified>
</cp:coreProperties>
</file>