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5"/>
  </p:notesMasterIdLst>
  <p:sldIdLst>
    <p:sldId id="338" r:id="rId2"/>
    <p:sldId id="343" r:id="rId3"/>
    <p:sldId id="352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43"/>
    <p:restoredTop sz="94828"/>
  </p:normalViewPr>
  <p:slideViewPr>
    <p:cSldViewPr snapToGrid="0" snapToObjects="1">
      <p:cViewPr varScale="1">
        <p:scale>
          <a:sx n="104" d="100"/>
          <a:sy n="104" d="100"/>
        </p:scale>
        <p:origin x="816" y="200"/>
      </p:cViewPr>
      <p:guideLst/>
    </p:cSldViewPr>
  </p:slideViewPr>
  <p:outlineViewPr>
    <p:cViewPr>
      <p:scale>
        <a:sx n="33" d="100"/>
        <a:sy n="33" d="100"/>
      </p:scale>
      <p:origin x="0" y="-75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E32B5-3B5B-A042-BC7A-14C1F252F377}" type="datetimeFigureOut">
              <a:rPr lang="nl-NL" smtClean="0"/>
              <a:t>02-03-2021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A47BD-1459-6049-A69C-10FE0AF1D7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7432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02-03-2021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173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02-03-2021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86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02-03-2021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07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02-03-2021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074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41E54C8-836F-A447-8F53-1D7FF0DE8B4B}" type="datetimeFigureOut">
              <a:rPr lang="nl-NL" smtClean="0"/>
              <a:t>02-03-2021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nl-N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160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02-03-2021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76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02-03-2021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7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02-03-2021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02-03-2021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065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02-03-2021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37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02-03-2021</a:t>
            </a:fld>
            <a:endParaRPr lang="nl-N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050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41E54C8-836F-A447-8F53-1D7FF0DE8B4B}" type="datetimeFigureOut">
              <a:rPr lang="nl-NL" smtClean="0"/>
              <a:t>02-03-2021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47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week 4</a:t>
            </a:r>
            <a:br>
              <a:rPr lang="nl-NL" dirty="0"/>
            </a:br>
            <a:r>
              <a:rPr lang="nl-NL" dirty="0"/>
              <a:t>Reading</a:t>
            </a:r>
          </a:p>
        </p:txBody>
      </p:sp>
    </p:spTree>
    <p:extLst>
      <p:ext uri="{BB962C8B-B14F-4D97-AF65-F5344CB8AC3E}">
        <p14:creationId xmlns:p14="http://schemas.microsoft.com/office/powerpoint/2010/main" val="17715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7289" y="275933"/>
            <a:ext cx="9052560" cy="51351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3600" b="1" dirty="0"/>
              <a:t>Reading &amp; </a:t>
            </a:r>
            <a:r>
              <a:rPr lang="nl-NL" sz="3600" b="1" dirty="0" err="1"/>
              <a:t>listening</a:t>
            </a:r>
            <a:r>
              <a:rPr lang="nl-NL" sz="3600" b="1" dirty="0"/>
              <a:t> </a:t>
            </a:r>
            <a:r>
              <a:rPr lang="nl-NL" sz="3600" b="1" dirty="0" err="1"/>
              <a:t>exam</a:t>
            </a:r>
            <a:endParaRPr lang="nl-NL" sz="3600" b="1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 err="1"/>
              <a:t>Exam</a:t>
            </a:r>
            <a:r>
              <a:rPr lang="nl-NL" sz="2400" dirty="0"/>
              <a:t> 90 minutes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40 </a:t>
            </a:r>
            <a:r>
              <a:rPr lang="nl-NL" sz="2400" dirty="0" err="1"/>
              <a:t>questions</a:t>
            </a:r>
            <a:endParaRPr lang="nl-NL" sz="24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Reading: 5 </a:t>
            </a:r>
            <a:r>
              <a:rPr lang="nl-NL" sz="2400" dirty="0" err="1"/>
              <a:t>texts</a:t>
            </a:r>
            <a:r>
              <a:rPr lang="nl-NL" sz="2400" dirty="0"/>
              <a:t> </a:t>
            </a:r>
            <a:r>
              <a:rPr lang="nl-NL" sz="2400" dirty="0" err="1"/>
              <a:t>with</a:t>
            </a:r>
            <a:r>
              <a:rPr lang="nl-NL" sz="2400" dirty="0"/>
              <a:t> 4 </a:t>
            </a:r>
            <a:r>
              <a:rPr lang="nl-NL" sz="2400" dirty="0" err="1"/>
              <a:t>questions</a:t>
            </a:r>
            <a:r>
              <a:rPr lang="nl-NL" sz="2400" dirty="0"/>
              <a:t> </a:t>
            </a:r>
            <a:r>
              <a:rPr lang="nl-NL" sz="2400" dirty="0" err="1"/>
              <a:t>each</a:t>
            </a:r>
            <a:r>
              <a:rPr lang="nl-NL" sz="2400" dirty="0"/>
              <a:t> (10 minutes per </a:t>
            </a:r>
            <a:r>
              <a:rPr lang="nl-NL" sz="2400" dirty="0" err="1"/>
              <a:t>text</a:t>
            </a:r>
            <a:r>
              <a:rPr lang="nl-NL" sz="2400" dirty="0"/>
              <a:t>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 err="1"/>
              <a:t>Listening</a:t>
            </a:r>
            <a:r>
              <a:rPr lang="nl-NL" sz="2400" dirty="0"/>
              <a:t>: 4 </a:t>
            </a:r>
            <a:r>
              <a:rPr lang="nl-NL" sz="2400" dirty="0" err="1"/>
              <a:t>videos</a:t>
            </a:r>
            <a:r>
              <a:rPr lang="nl-NL" sz="2400" dirty="0"/>
              <a:t> </a:t>
            </a:r>
            <a:r>
              <a:rPr lang="nl-NL" sz="2400" dirty="0" err="1"/>
              <a:t>with</a:t>
            </a:r>
            <a:r>
              <a:rPr lang="nl-NL" sz="2400" dirty="0"/>
              <a:t> 5 </a:t>
            </a:r>
            <a:r>
              <a:rPr lang="nl-NL" sz="2400" dirty="0" err="1"/>
              <a:t>questions</a:t>
            </a:r>
            <a:r>
              <a:rPr lang="nl-NL" sz="2400" dirty="0"/>
              <a:t> </a:t>
            </a:r>
            <a:r>
              <a:rPr lang="nl-NL" sz="2400" dirty="0" err="1"/>
              <a:t>each</a:t>
            </a:r>
            <a:r>
              <a:rPr lang="nl-NL" sz="2400" dirty="0"/>
              <a:t> (10 minutes per video)</a:t>
            </a:r>
          </a:p>
          <a:p>
            <a:pPr>
              <a:lnSpc>
                <a:spcPct val="100000"/>
              </a:lnSpc>
            </a:pPr>
            <a:endParaRPr lang="nl-NL" sz="24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 err="1"/>
              <a:t>If</a:t>
            </a:r>
            <a:r>
              <a:rPr lang="nl-NL" sz="2400" dirty="0"/>
              <a:t> </a:t>
            </a:r>
            <a:r>
              <a:rPr lang="nl-NL" sz="2400" dirty="0" err="1"/>
              <a:t>you’re</a:t>
            </a:r>
            <a:r>
              <a:rPr lang="nl-NL" sz="2400" dirty="0"/>
              <a:t> </a:t>
            </a:r>
            <a:r>
              <a:rPr lang="nl-NL" sz="2400" dirty="0" err="1"/>
              <a:t>following</a:t>
            </a:r>
            <a:r>
              <a:rPr lang="nl-NL" sz="2400" dirty="0"/>
              <a:t> </a:t>
            </a:r>
            <a:r>
              <a:rPr lang="nl-NL" sz="2400" dirty="0" err="1"/>
              <a:t>this</a:t>
            </a:r>
            <a:r>
              <a:rPr lang="nl-NL" sz="2400" dirty="0"/>
              <a:t> </a:t>
            </a:r>
            <a:r>
              <a:rPr lang="nl-NL" sz="2400" dirty="0" err="1"/>
              <a:t>lesson</a:t>
            </a:r>
            <a:r>
              <a:rPr lang="nl-NL" sz="2400" dirty="0"/>
              <a:t> online, </a:t>
            </a:r>
            <a:r>
              <a:rPr lang="nl-NL" sz="2400" dirty="0" err="1"/>
              <a:t>please</a:t>
            </a:r>
            <a:r>
              <a:rPr lang="nl-NL" sz="2400" dirty="0"/>
              <a:t> </a:t>
            </a:r>
            <a:r>
              <a:rPr lang="nl-NL" sz="2400" dirty="0" err="1"/>
              <a:t>find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reading </a:t>
            </a:r>
            <a:r>
              <a:rPr lang="nl-NL" sz="2400" dirty="0" err="1"/>
              <a:t>texts</a:t>
            </a:r>
            <a:r>
              <a:rPr lang="nl-NL" sz="2400" dirty="0"/>
              <a:t> on </a:t>
            </a:r>
            <a:r>
              <a:rPr lang="nl-NL" sz="2400" dirty="0" err="1"/>
              <a:t>the</a:t>
            </a:r>
            <a:r>
              <a:rPr lang="nl-NL" sz="2400" dirty="0"/>
              <a:t> Wiki: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600" dirty="0"/>
              <a:t>J1 visa exchange </a:t>
            </a:r>
            <a:r>
              <a:rPr lang="nl-NL" sz="2600" dirty="0" err="1"/>
              <a:t>visitor</a:t>
            </a:r>
            <a:r>
              <a:rPr lang="nl-NL" sz="2600" dirty="0"/>
              <a:t> program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600" dirty="0" err="1"/>
              <a:t>Packing</a:t>
            </a:r>
            <a:r>
              <a:rPr lang="nl-NL" sz="2600" dirty="0"/>
              <a:t> a backpack</a:t>
            </a:r>
          </a:p>
        </p:txBody>
      </p:sp>
    </p:spTree>
    <p:extLst>
      <p:ext uri="{BB962C8B-B14F-4D97-AF65-F5344CB8AC3E}">
        <p14:creationId xmlns:p14="http://schemas.microsoft.com/office/powerpoint/2010/main" val="319175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7289" y="275933"/>
            <a:ext cx="9052560" cy="51351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3600" b="1" dirty="0"/>
              <a:t>Reading </a:t>
            </a:r>
            <a:r>
              <a:rPr lang="nl-NL" sz="3600" b="1" dirty="0" err="1"/>
              <a:t>strategy</a:t>
            </a:r>
            <a:r>
              <a:rPr lang="nl-NL" sz="3600" b="1" dirty="0"/>
              <a:t>: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Oriënteer je op de tekst</a:t>
            </a: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dirty="0"/>
              <a:t>Lees de titel, kopjes, onderschriften – waar gaat de tekst over denk je?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Lees de 1</a:t>
            </a:r>
            <a:r>
              <a:rPr lang="nl-NL" sz="2400" baseline="30000" dirty="0"/>
              <a:t>e</a:t>
            </a:r>
            <a:r>
              <a:rPr lang="nl-NL" sz="2400" dirty="0"/>
              <a:t> vraag + de antwoorden</a:t>
            </a: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dirty="0"/>
              <a:t>Wat wordt gevraagd?</a:t>
            </a: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dirty="0"/>
              <a:t>Wat is het verschil tussen de antwoorden?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Waar denk je het antwoord te vinden in de tekst?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Highlight de tekst waar het antwoord staat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312753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Hout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out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out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{1B678C7F-9105-AF4C-B176-01BE2461D364}tf10001070</Template>
  <TotalTime>22191</TotalTime>
  <Words>126</Words>
  <Application>Microsoft Macintosh PowerPoint</Application>
  <PresentationFormat>Breedbeeld</PresentationFormat>
  <Paragraphs>18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10" baseType="lpstr">
      <vt:lpstr>Arial</vt:lpstr>
      <vt:lpstr>Calibri</vt:lpstr>
      <vt:lpstr>Rockwell</vt:lpstr>
      <vt:lpstr>Rockwell Condensed</vt:lpstr>
      <vt:lpstr>Rockwell Extra Bold</vt:lpstr>
      <vt:lpstr>Wingdings</vt:lpstr>
      <vt:lpstr>Houttype</vt:lpstr>
      <vt:lpstr>week 4 Reading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2 - Thursday</dc:title>
  <dc:creator>nathalie keunen</dc:creator>
  <cp:lastModifiedBy>nathalie keunen</cp:lastModifiedBy>
  <cp:revision>101</cp:revision>
  <dcterms:created xsi:type="dcterms:W3CDTF">2020-09-03T05:43:53Z</dcterms:created>
  <dcterms:modified xsi:type="dcterms:W3CDTF">2021-03-04T08:57:52Z</dcterms:modified>
</cp:coreProperties>
</file>